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2" r:id="rId5"/>
    <p:sldId id="261" r:id="rId6"/>
    <p:sldId id="270" r:id="rId7"/>
    <p:sldId id="268" r:id="rId8"/>
    <p:sldId id="273" r:id="rId9"/>
    <p:sldId id="271" r:id="rId10"/>
    <p:sldId id="269" r:id="rId11"/>
    <p:sldId id="275" r:id="rId12"/>
    <p:sldId id="262" r:id="rId13"/>
    <p:sldId id="27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7" autoAdjust="0"/>
    <p:restoredTop sz="94434" autoAdjust="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1354" y="1122363"/>
            <a:ext cx="7872046" cy="2387600"/>
          </a:xfrm>
        </p:spPr>
        <p:txBody>
          <a:bodyPr anchor="b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354" y="3602038"/>
            <a:ext cx="7872046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76D79ED-3FA7-4EF8-964B-EB8BCFAB02F8}" type="datetimeFigureOut">
              <a:rPr lang="en-US" smtClean="0"/>
              <a:pPr/>
              <a:t>6/27/2022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7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56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6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49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11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36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2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54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89611"/>
            <a:ext cx="10515600" cy="4387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76D79ED-3FA7-4EF8-964B-EB8BCFAB02F8}" type="datetimeFigureOut">
              <a:rPr lang="en-US" smtClean="0"/>
              <a:pPr/>
              <a:t>6/27/2022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610475" y="4914981"/>
            <a:ext cx="896556" cy="324395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 rot="16200000">
            <a:off x="-2113768" y="2546065"/>
            <a:ext cx="388867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bs-Latn-BA" sz="1200" dirty="0">
                <a:solidFill>
                  <a:schemeClr val="bg1">
                    <a:lumMod val="65000"/>
                  </a:schemeClr>
                </a:solidFill>
              </a:rPr>
              <a:t>Find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 m</a:t>
            </a:r>
            <a:r>
              <a:rPr lang="bs-Latn-BA" sz="1200" dirty="0">
                <a:solidFill>
                  <a:schemeClr val="bg1">
                    <a:lumMod val="65000"/>
                  </a:schemeClr>
                </a:solidFill>
              </a:rPr>
              <a:t>ore PowerPoint templates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 on </a:t>
            </a:r>
            <a:r>
              <a:rPr lang="bs-Latn-BA" sz="1200" b="1" baseline="0" dirty="0">
                <a:solidFill>
                  <a:schemeClr val="bg1">
                    <a:lumMod val="65000"/>
                  </a:schemeClr>
                </a:solidFill>
              </a:rPr>
              <a:t>prezentr.com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!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34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6664" y="1241040"/>
            <a:ext cx="7872046" cy="1768366"/>
          </a:xfrm>
        </p:spPr>
        <p:txBody>
          <a:bodyPr>
            <a:normAutofit/>
          </a:bodyPr>
          <a:lstStyle/>
          <a:p>
            <a:pPr algn="l"/>
            <a:r>
              <a:rPr lang="en-IN" sz="4000" dirty="0" smtClean="0"/>
              <a:t>Chatbot Data </a:t>
            </a:r>
            <a:r>
              <a:rPr lang="en-IN" sz="4000" dirty="0" smtClean="0"/>
              <a:t>Analysis</a:t>
            </a:r>
            <a:br>
              <a:rPr lang="en-IN" sz="4000" dirty="0" smtClean="0"/>
            </a:br>
            <a:r>
              <a:rPr lang="en-IN" sz="4000" dirty="0" smtClean="0"/>
              <a:t>Using Tableau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664" y="3429000"/>
            <a:ext cx="6224550" cy="1553817"/>
          </a:xfrm>
        </p:spPr>
        <p:txBody>
          <a:bodyPr/>
          <a:lstStyle/>
          <a:p>
            <a:pPr algn="l"/>
            <a:r>
              <a:rPr lang="en-IN" dirty="0"/>
              <a:t>Name: Chinmay Pradhan</a:t>
            </a:r>
          </a:p>
          <a:p>
            <a:pPr algn="l"/>
            <a:r>
              <a:rPr lang="en-IN" dirty="0"/>
              <a:t>Roll no.: </a:t>
            </a:r>
            <a:r>
              <a:rPr lang="en-IN" dirty="0" smtClean="0"/>
              <a:t>31031520025</a:t>
            </a:r>
          </a:p>
          <a:p>
            <a:pPr algn="l"/>
            <a:r>
              <a:rPr lang="en-IN" dirty="0" smtClean="0"/>
              <a:t>Semester IV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92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332" b="4167"/>
          <a:stretch/>
        </p:blipFill>
        <p:spPr>
          <a:xfrm>
            <a:off x="757899" y="967409"/>
            <a:ext cx="10265384" cy="560567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xmlns="" id="{0146D076-ACD7-427A-855E-173957E5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817" y="139689"/>
            <a:ext cx="7911548" cy="688428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Analysis of the </a:t>
            </a:r>
            <a:r>
              <a:rPr lang="en-US" sz="4000" dirty="0" smtClean="0"/>
              <a:t>results - Dashboard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83595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xmlns="" id="{0146D076-ACD7-427A-855E-173957E5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817" y="139689"/>
            <a:ext cx="7911548" cy="688428"/>
          </a:xfrm>
        </p:spPr>
        <p:txBody>
          <a:bodyPr>
            <a:normAutofit/>
          </a:bodyPr>
          <a:lstStyle/>
          <a:p>
            <a:r>
              <a:rPr lang="en-US" sz="4000" dirty="0"/>
              <a:t>Analysis of the </a:t>
            </a:r>
            <a:r>
              <a:rPr lang="en-US" sz="4000" dirty="0" smtClean="0"/>
              <a:t>results</a:t>
            </a:r>
            <a:endParaRPr lang="en-IN" sz="4000" dirty="0"/>
          </a:p>
        </p:txBody>
      </p:sp>
      <p:pic>
        <p:nvPicPr>
          <p:cNvPr id="5" name="image13.png"/>
          <p:cNvPicPr/>
          <p:nvPr/>
        </p:nvPicPr>
        <p:blipFill>
          <a:blip r:embed="rId2"/>
          <a:srcRect r="17774"/>
          <a:stretch>
            <a:fillRect/>
          </a:stretch>
        </p:blipFill>
        <p:spPr>
          <a:xfrm>
            <a:off x="348891" y="954693"/>
            <a:ext cx="4739944" cy="3092575"/>
          </a:xfrm>
          <a:prstGeom prst="rect">
            <a:avLst/>
          </a:prstGeom>
          <a:ln/>
        </p:spPr>
      </p:pic>
      <p:pic>
        <p:nvPicPr>
          <p:cNvPr id="6" name="image4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221895" y="930860"/>
            <a:ext cx="5559288" cy="3116408"/>
          </a:xfrm>
          <a:prstGeom prst="rect">
            <a:avLst/>
          </a:prstGeom>
          <a:ln/>
        </p:spPr>
      </p:pic>
      <p:pic>
        <p:nvPicPr>
          <p:cNvPr id="7" name="image7.png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3329635" y="4203019"/>
            <a:ext cx="4841866" cy="2452192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911675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06400"/>
            <a:ext cx="10515600" cy="465192"/>
          </a:xfrm>
        </p:spPr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2343" y="1240808"/>
            <a:ext cx="9867314" cy="478016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this project, I presented the chatbot idea where in it can be implemented and derived in any professional sector. </a:t>
            </a:r>
            <a:endParaRPr lang="en-US" sz="1800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IN" sz="18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IN" sz="18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chatbot can be produced for any reason like educational use, shopping, client administrations, food request, news updates, reservation and substantially more.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 utilizing the examination and results, anybody can choose or select the cloud stage to construct the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chatbot</a:t>
            </a: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While developing the system a conscious effort has been made to create and develop a software package, making use of available tools, techniques and resources – that would generate a proper system</a:t>
            </a: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Moreover, while making the system, an eye has been kept on making it as </a:t>
            </a: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user-friendly.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I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99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06400"/>
            <a:ext cx="10515600" cy="46519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Future Enhancement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2343" y="1240808"/>
            <a:ext cx="9867314" cy="478016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Speech recognition feature through which students can ask their queries verbally and get the answers from the bot.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Integration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multiple channels such as phone call, SMS, and various social media platforms like Skype, Facebook and Twitter.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Handling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context aware and interactive queries in which chatbot will be aware of the context of an ongoing conversation with a student.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Integration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services such as password reset and course enrolment.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Adding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capability for the bot to perform analytics based on user’s sentiment based on which the bot can be re-trained on human emotions so that more empathy can be added to the bot.</a:t>
            </a:r>
          </a:p>
        </p:txBody>
      </p:sp>
    </p:spTree>
    <p:extLst>
      <p:ext uri="{BB962C8B-B14F-4D97-AF65-F5344CB8AC3E}">
        <p14:creationId xmlns:p14="http://schemas.microsoft.com/office/powerpoint/2010/main" val="120311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8540" y="2910449"/>
            <a:ext cx="10515600" cy="465192"/>
          </a:xfrm>
        </p:spPr>
        <p:txBody>
          <a:bodyPr>
            <a:noAutofit/>
          </a:bodyPr>
          <a:lstStyle/>
          <a:p>
            <a:r>
              <a:rPr lang="en-US" sz="5400" dirty="0" smtClean="0"/>
              <a:t>Thank You!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291949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4106"/>
            <a:ext cx="10515600" cy="465192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9601"/>
            <a:ext cx="10515600" cy="438735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IN" sz="18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Chatbots are the most important but still evolving feature for a website. This technology is also getting integrated with new generation hardware devices to improve autonomous tasks and reduce human effort. </a:t>
            </a:r>
            <a:endParaRPr lang="en-IN" sz="1800" dirty="0" smtClean="0"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IN" sz="1800" dirty="0" smtClean="0"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50000"/>
              </a:lnSpc>
            </a:pPr>
            <a:r>
              <a:rPr lang="en-IN" sz="1800" dirty="0" smtClean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The </a:t>
            </a:r>
            <a:r>
              <a:rPr lang="en-IN" sz="18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integration of a chatbot with current other applications is possible because of recent research on “human parity level speech detection” and smarter sentiment analysis. </a:t>
            </a:r>
            <a:endParaRPr lang="en-IN" sz="1800" dirty="0" smtClean="0"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IN" sz="1800" dirty="0"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50000"/>
              </a:lnSpc>
            </a:pPr>
            <a:r>
              <a:rPr lang="en-IN" sz="18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There are many open-source and paid systems available in the market, some of the open-source systems are Microsoft Bot Framework, Rasa, and some of the paid systems are IBM </a:t>
            </a:r>
            <a:r>
              <a:rPr lang="en-IN" sz="1800" dirty="0" smtClean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Watson,</a:t>
            </a:r>
            <a:br>
              <a:rPr lang="en-IN" sz="1800" dirty="0" smtClean="0">
                <a:effectLst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1800" dirty="0" smtClean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Amazon </a:t>
            </a:r>
            <a:r>
              <a:rPr lang="en-IN" sz="18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Lex and many more.</a:t>
            </a:r>
          </a:p>
        </p:txBody>
      </p:sp>
    </p:spTree>
    <p:extLst>
      <p:ext uri="{BB962C8B-B14F-4D97-AF65-F5344CB8AC3E}">
        <p14:creationId xmlns:p14="http://schemas.microsoft.com/office/powerpoint/2010/main" val="205997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2D2DD8-6BEC-43D3-BD59-1053C8687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514090" cy="793531"/>
          </a:xfrm>
        </p:spPr>
        <p:txBody>
          <a:bodyPr>
            <a:normAutofit fontScale="90000"/>
          </a:bodyPr>
          <a:lstStyle/>
          <a:p>
            <a:pPr algn="l"/>
            <a:r>
              <a:rPr lang="en-IN" dirty="0" smtClean="0"/>
              <a:t>Functioning of Chatbot</a:t>
            </a:r>
            <a:endParaRPr lang="en-IN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xmlns="" id="{F421F524-3144-4FCF-A57D-8ECF288E21E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" t="-135" r="51" b="360"/>
          <a:stretch/>
        </p:blipFill>
        <p:spPr>
          <a:xfrm>
            <a:off x="5926246" y="572814"/>
            <a:ext cx="5158678" cy="499241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6272761-0EBB-486F-A078-5CF2625E0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2" y="1523206"/>
            <a:ext cx="3932237" cy="3811588"/>
          </a:xfrm>
        </p:spPr>
        <p:txBody>
          <a:bodyPr>
            <a:normAutofit lnSpcReduction="10000"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Intent: used to understand user’s intention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Entity: Used to modify an intent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Response generator: The response generator in the Chatbot do the calculations using different algorithms to process the user request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Response Selector: used to select the word or text according to the user queries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2413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2D2DD8-6BEC-43D3-BD59-1053C8687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8026" y="298176"/>
            <a:ext cx="4514090" cy="793531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Implementation Details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6272761-0EBB-486F-A078-5CF2625E0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865" y="1523206"/>
            <a:ext cx="4464258" cy="3811588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 smtClean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Steps to create Chatbot in Flask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Import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and load the data file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Preprocess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data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Split the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data into training and test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Build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the </a:t>
            </a: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model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using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keras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Predict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the outcomes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Deploy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the model in the Flask app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xmlns="" id="{E6272761-0EBB-486F-A078-5CF2625E0783}"/>
              </a:ext>
            </a:extLst>
          </p:cNvPr>
          <p:cNvSpPr txBox="1">
            <a:spLocks/>
          </p:cNvSpPr>
          <p:nvPr/>
        </p:nvSpPr>
        <p:spPr>
          <a:xfrm>
            <a:off x="6621187" y="1523206"/>
            <a:ext cx="4464258" cy="3811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 smtClean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Libraries used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Nltk</a:t>
            </a:r>
            <a:endParaRPr lang="en-IN" sz="1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Numpy</a:t>
            </a:r>
            <a:endParaRPr lang="en-IN" sz="1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Json</a:t>
            </a:r>
            <a:endParaRPr lang="en-IN" sz="1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Pickle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keras.models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 import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Sequential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Flask</a:t>
            </a:r>
          </a:p>
        </p:txBody>
      </p:sp>
    </p:spTree>
    <p:extLst>
      <p:ext uri="{BB962C8B-B14F-4D97-AF65-F5344CB8AC3E}">
        <p14:creationId xmlns:p14="http://schemas.microsoft.com/office/powerpoint/2010/main" val="358826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146D076-ACD7-427A-855E-173957E5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817" y="219201"/>
            <a:ext cx="7911548" cy="688428"/>
          </a:xfrm>
        </p:spPr>
        <p:txBody>
          <a:bodyPr>
            <a:normAutofit/>
          </a:bodyPr>
          <a:lstStyle/>
          <a:p>
            <a:r>
              <a:rPr lang="en-US" sz="4000" dirty="0" smtClean="0"/>
              <a:t>Experimental set up and results</a:t>
            </a:r>
            <a:endParaRPr lang="en-IN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10" y="1286995"/>
            <a:ext cx="6811326" cy="473458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59757" y="1286995"/>
            <a:ext cx="3949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smtClean="0">
                <a:solidFill>
                  <a:schemeClr val="bg1"/>
                </a:solidFill>
              </a:rPr>
              <a:t>data file </a:t>
            </a:r>
            <a:r>
              <a:rPr lang="en-US" dirty="0">
                <a:solidFill>
                  <a:schemeClr val="bg1"/>
                </a:solidFill>
              </a:rPr>
              <a:t>is in JSON format so we used the </a:t>
            </a:r>
            <a:r>
              <a:rPr lang="en-US" dirty="0" err="1">
                <a:solidFill>
                  <a:schemeClr val="bg1"/>
                </a:solidFill>
              </a:rPr>
              <a:t>json</a:t>
            </a:r>
            <a:r>
              <a:rPr lang="en-US" dirty="0">
                <a:solidFill>
                  <a:schemeClr val="bg1"/>
                </a:solidFill>
              </a:rPr>
              <a:t> package to parse the JSON file into Python.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031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146D076-ACD7-427A-855E-173957E5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817" y="219201"/>
            <a:ext cx="7911548" cy="688428"/>
          </a:xfrm>
        </p:spPr>
        <p:txBody>
          <a:bodyPr>
            <a:normAutofit/>
          </a:bodyPr>
          <a:lstStyle/>
          <a:p>
            <a:r>
              <a:rPr lang="en-US" sz="4000" dirty="0"/>
              <a:t>Analysis of the results</a:t>
            </a:r>
            <a:endParaRPr lang="en-IN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930636" y="3010134"/>
            <a:ext cx="10678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After training the model for 300 epochs, </a:t>
            </a:r>
            <a:r>
              <a:rPr lang="en-US" dirty="0" smtClean="0">
                <a:solidFill>
                  <a:schemeClr val="bg1"/>
                </a:solidFill>
              </a:rPr>
              <a:t>we achieved 98% </a:t>
            </a:r>
            <a:r>
              <a:rPr lang="en-US" dirty="0">
                <a:solidFill>
                  <a:schemeClr val="bg1"/>
                </a:solidFill>
              </a:rPr>
              <a:t>accuracy on our model. </a:t>
            </a:r>
            <a:r>
              <a:rPr lang="en-US" dirty="0" smtClean="0">
                <a:solidFill>
                  <a:schemeClr val="bg1"/>
                </a:solidFill>
              </a:rPr>
              <a:t>Then we will save it in a model </a:t>
            </a:r>
            <a:r>
              <a:rPr lang="en-US" dirty="0">
                <a:solidFill>
                  <a:schemeClr val="bg1"/>
                </a:solidFill>
              </a:rPr>
              <a:t>as ‘model.h5’.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636" y="1552238"/>
            <a:ext cx="10678269" cy="99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3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146D076-ACD7-427A-855E-173957E5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817" y="219201"/>
            <a:ext cx="7911548" cy="688428"/>
          </a:xfrm>
        </p:spPr>
        <p:txBody>
          <a:bodyPr>
            <a:normAutofit/>
          </a:bodyPr>
          <a:lstStyle/>
          <a:p>
            <a:r>
              <a:rPr lang="en-US" dirty="0" smtClean="0"/>
              <a:t>Output when chatbot deployed on Flask</a:t>
            </a:r>
            <a:endParaRPr lang="en-IN" dirty="0"/>
          </a:p>
        </p:txBody>
      </p:sp>
      <p:pic>
        <p:nvPicPr>
          <p:cNvPr id="4" name="2022-06-25 13-21-5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859" end="170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0527" y="1053402"/>
            <a:ext cx="9640128" cy="542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54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146D076-ACD7-427A-855E-173957E5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817" y="219201"/>
            <a:ext cx="7911548" cy="688428"/>
          </a:xfrm>
        </p:spPr>
        <p:txBody>
          <a:bodyPr>
            <a:normAutofit/>
          </a:bodyPr>
          <a:lstStyle/>
          <a:p>
            <a:r>
              <a:rPr lang="en-US" sz="4000" dirty="0"/>
              <a:t>Analysis of the results</a:t>
            </a:r>
            <a:endParaRPr lang="en-IN" sz="4000" dirty="0"/>
          </a:p>
        </p:txBody>
      </p:sp>
      <p:pic>
        <p:nvPicPr>
          <p:cNvPr id="5" name="image10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799330" y="1106411"/>
            <a:ext cx="7793763" cy="4565519"/>
          </a:xfrm>
          <a:prstGeom prst="rect">
            <a:avLst/>
          </a:prstGeom>
          <a:ln/>
        </p:spPr>
      </p:pic>
      <p:sp>
        <p:nvSpPr>
          <p:cNvPr id="3" name="TextBox 2"/>
          <p:cNvSpPr txBox="1"/>
          <p:nvPr/>
        </p:nvSpPr>
        <p:spPr>
          <a:xfrm>
            <a:off x="2398643" y="5870712"/>
            <a:ext cx="6595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With the help of interface the user can chat with chatbot </a:t>
            </a:r>
            <a:r>
              <a:rPr lang="en-US" dirty="0" smtClean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take the required information as an output. 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099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146D076-ACD7-427A-855E-173957E5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817" y="73429"/>
            <a:ext cx="7911548" cy="688428"/>
          </a:xfrm>
        </p:spPr>
        <p:txBody>
          <a:bodyPr>
            <a:normAutofit/>
          </a:bodyPr>
          <a:lstStyle/>
          <a:p>
            <a:r>
              <a:rPr lang="en-US" sz="4000" dirty="0"/>
              <a:t>Analysis of the results</a:t>
            </a:r>
            <a:endParaRPr lang="en-IN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817" y="1141221"/>
            <a:ext cx="2231434" cy="54807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55559" y="1141221"/>
            <a:ext cx="68148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Now, when the session is ongoing, with the help of algorithm the chatbot sends the ‘tags’ which is assigned in a </a:t>
            </a:r>
            <a:r>
              <a:rPr lang="en-US" dirty="0" err="1">
                <a:solidFill>
                  <a:schemeClr val="bg1"/>
                </a:solidFill>
              </a:rPr>
              <a:t>json</a:t>
            </a:r>
            <a:r>
              <a:rPr lang="en-US" dirty="0">
                <a:solidFill>
                  <a:schemeClr val="bg1"/>
                </a:solidFill>
              </a:rPr>
              <a:t> file to the </a:t>
            </a:r>
            <a:r>
              <a:rPr lang="en-US" dirty="0" err="1">
                <a:solidFill>
                  <a:schemeClr val="bg1"/>
                </a:solidFill>
              </a:rPr>
              <a:t>csv</a:t>
            </a:r>
            <a:r>
              <a:rPr lang="en-US" dirty="0">
                <a:solidFill>
                  <a:schemeClr val="bg1"/>
                </a:solidFill>
              </a:rPr>
              <a:t> file with date in the real time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63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DA69029-54E6-43A9-AC4D-E3E8039C5322}" vid="{F5AA0D13-3C40-403B-8915-C824C89006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Chatbots-PowerPoint-Template</Template>
  <TotalTime>1332</TotalTime>
  <Words>591</Words>
  <Application>Microsoft Office PowerPoint</Application>
  <PresentationFormat>Widescreen</PresentationFormat>
  <Paragraphs>54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Mangal</vt:lpstr>
      <vt:lpstr>Trebuchet MS</vt:lpstr>
      <vt:lpstr>Office Theme</vt:lpstr>
      <vt:lpstr>Chatbot Data Analysis Using Tableau</vt:lpstr>
      <vt:lpstr>Introduction</vt:lpstr>
      <vt:lpstr>Functioning of Chatbot</vt:lpstr>
      <vt:lpstr>Implementation Details</vt:lpstr>
      <vt:lpstr>Experimental set up and results</vt:lpstr>
      <vt:lpstr>Analysis of the results</vt:lpstr>
      <vt:lpstr>Output when chatbot deployed on Flask</vt:lpstr>
      <vt:lpstr>Analysis of the results</vt:lpstr>
      <vt:lpstr>Analysis of the results</vt:lpstr>
      <vt:lpstr>Analysis of the results - Dashboard</vt:lpstr>
      <vt:lpstr>Analysis of the results</vt:lpstr>
      <vt:lpstr>Conclusion</vt:lpstr>
      <vt:lpstr>Future Enhancement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Comparable Evaluation of  Cloud Platforms to Develop &amp; Anchorage Chatbot Services</dc:title>
  <dc:creator>Chinmay Pradhan</dc:creator>
  <cp:lastModifiedBy>Chinmay Pradhan</cp:lastModifiedBy>
  <cp:revision>109</cp:revision>
  <dcterms:created xsi:type="dcterms:W3CDTF">2021-10-11T11:39:52Z</dcterms:created>
  <dcterms:modified xsi:type="dcterms:W3CDTF">2022-06-27T05:43:17Z</dcterms:modified>
</cp:coreProperties>
</file>

<file path=docProps/thumbnail.jpeg>
</file>